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A23C2-8443-4A68-93CD-B1978D97E8A9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1391E-64D5-480B-98B6-BD2E7C716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1391E-64D5-480B-98B6-BD2E7C716BF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3786214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СОСТАВ РАБОТ И СТРУКТУРА ПРОЦЕССА ОБЛИЦОВКИ ПЛИТОЧНЫМИ МАТЕРИАЛАМИ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 rot="20717632">
            <a:off x="6781082" y="5397263"/>
            <a:ext cx="956480" cy="64294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rot="1717052">
            <a:off x="7749806" y="5220990"/>
            <a:ext cx="785818" cy="642942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 rot="1554796">
            <a:off x="6804733" y="4884545"/>
            <a:ext cx="919472" cy="621575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 rot="19830690">
            <a:off x="6111807" y="6024719"/>
            <a:ext cx="928694" cy="69558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 rot="2891738">
            <a:off x="7481431" y="5943201"/>
            <a:ext cx="857256" cy="7143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 rot="18826524">
            <a:off x="8153707" y="5927292"/>
            <a:ext cx="857256" cy="73436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929454" y="6161427"/>
            <a:ext cx="857256" cy="696573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 rot="2309542">
            <a:off x="8236603" y="5030053"/>
            <a:ext cx="785818" cy="665031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 rot="18938782">
            <a:off x="5453775" y="5987142"/>
            <a:ext cx="928694" cy="642942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 rot="20336198">
            <a:off x="7442593" y="4645977"/>
            <a:ext cx="928694" cy="642942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 rot="688354">
            <a:off x="6056850" y="5286676"/>
            <a:ext cx="785818" cy="642942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9" grpId="2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блицовочная керамическая пли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285992"/>
            <a:ext cx="7715303" cy="43577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Облицовка керамическими плитками обладает высокими эксплуатационными качествами. Она создает водоустойчивое гигиеническое  покрытие.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стенная плит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2285992"/>
            <a:ext cx="7572428" cy="4429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229600" cy="17145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Используя плитки разных цветов и декоративные плитки, архитектор может обеспечить высокохудожественные решения интерьера помещения или оформление фасада здания.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итка мозаичная синя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357562"/>
            <a:ext cx="5080000" cy="3294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 КЕРАМИЧЕСКОЙ  ПЛИТКИ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МАТОВАЯ И ПОКРЫТАЯ ГЛАЗУРЬЮ,</a:t>
            </a:r>
          </a:p>
          <a:p>
            <a:r>
              <a:rPr lang="ru-RU" sz="3200" b="1" dirty="0" smtClean="0"/>
              <a:t>ГЛАДКАЯ  И  РЕЛЬЕФНАЯ,</a:t>
            </a:r>
          </a:p>
          <a:p>
            <a:r>
              <a:rPr lang="ru-RU" sz="3200" b="1" dirty="0" smtClean="0"/>
              <a:t>ОДНОЦВЕТНАЯ  И С РИСУНКОМ</a:t>
            </a: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4" name="Рисунок 3" descr="бордюр восточная коллекц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2505075" cy="1952625"/>
          </a:xfrm>
          <a:prstGeom prst="rect">
            <a:avLst/>
          </a:prstGeom>
        </p:spPr>
      </p:pic>
      <p:pic>
        <p:nvPicPr>
          <p:cNvPr id="5" name="Рисунок 4" descr="восточная коллекц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000504"/>
            <a:ext cx="3333750" cy="1790700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литка мозаич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6000" dirty="0" smtClean="0"/>
              <a:t>СОСТАВ</a:t>
            </a:r>
            <a:r>
              <a:rPr lang="ru-RU" dirty="0" smtClean="0"/>
              <a:t> 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0916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СОРТИРОВКА  ПЛИТКИ</a:t>
            </a:r>
          </a:p>
          <a:p>
            <a:r>
              <a:rPr lang="ru-RU" sz="4000" b="1" dirty="0" smtClean="0"/>
              <a:t>ПОДГОТОВКА  ПОВЕРХНОСТИ</a:t>
            </a:r>
          </a:p>
          <a:p>
            <a:r>
              <a:rPr lang="ru-RU" sz="4000" b="1" dirty="0" smtClean="0"/>
              <a:t>УСТАНОВКА  МАЯКОВ</a:t>
            </a:r>
          </a:p>
          <a:p>
            <a:r>
              <a:rPr lang="ru-RU" sz="4000" b="1" dirty="0" smtClean="0"/>
              <a:t>УКЛАДКА  ПЛИТОК</a:t>
            </a:r>
          </a:p>
          <a:p>
            <a:r>
              <a:rPr lang="ru-RU" sz="4000" b="1" dirty="0" smtClean="0"/>
              <a:t>ЗАДЕЛКА  ШВОВ</a:t>
            </a:r>
          </a:p>
          <a:p>
            <a:r>
              <a:rPr lang="ru-RU" sz="4000" b="1" dirty="0" smtClean="0"/>
              <a:t>КОНТРОЛЬ  КАЧЕСТВА  РАБОТ</a:t>
            </a:r>
            <a:endParaRPr lang="ru-RU" sz="4000" b="1" dirty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CARICA66MNCECAP1EQ9HCAUQA8PSCAKGVWRVCA1B8RD2CA8TNPJ8CAS1LLTFCA5GS2G5CA35ZAHFCAXAU0OECAJ86UB9CATJHV4VCAUB6EJJCA44IKVJCACKYVG5CANMTP2PCADQ0O8NCAWMS8BQCA0U12N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500306"/>
            <a:ext cx="5000660" cy="3929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57256"/>
          </a:xfrm>
        </p:spPr>
        <p:txBody>
          <a:bodyPr/>
          <a:lstStyle/>
          <a:p>
            <a:r>
              <a:rPr lang="ru-RU" dirty="0" smtClean="0"/>
              <a:t>КОНСТРУКЦИЯ  ОБЛИЦОВКИ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57364"/>
            <a:ext cx="9144000" cy="364333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ПОДГОТОВКА (</a:t>
            </a:r>
            <a:r>
              <a:rPr lang="ru-RU" sz="3600" b="1" dirty="0" smtClean="0"/>
              <a:t>ИЛИ ОСНОВАНИЕ)</a:t>
            </a:r>
          </a:p>
          <a:p>
            <a:r>
              <a:rPr lang="ru-RU" sz="4400" b="1" dirty="0" smtClean="0"/>
              <a:t>ПРОСЛОЙКА</a:t>
            </a:r>
          </a:p>
          <a:p>
            <a:r>
              <a:rPr lang="ru-RU" sz="4400" b="1" dirty="0" smtClean="0"/>
              <a:t>ОБЛИЦОВОЧНОЕ ПОКРЫТИЕ</a:t>
            </a:r>
            <a:endParaRPr lang="ru-RU" sz="4400" b="1" dirty="0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ерамогран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651000"/>
            <a:ext cx="6350000" cy="5207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214446"/>
          </a:xfrm>
        </p:spPr>
        <p:txBody>
          <a:bodyPr/>
          <a:lstStyle/>
          <a:p>
            <a:r>
              <a:rPr lang="ru-RU" sz="4000" dirty="0" smtClean="0"/>
              <a:t>  ЭЛЕМЕНТЫ</a:t>
            </a:r>
            <a:br>
              <a:rPr lang="ru-RU" sz="4000" dirty="0" smtClean="0"/>
            </a:br>
            <a:r>
              <a:rPr lang="ru-RU" sz="4000" dirty="0" smtClean="0"/>
              <a:t> ОБЛИЦОВОЧНОГО  ПОКРЫТИЯ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785926"/>
            <a:ext cx="8472518" cy="47149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ФАСОННЫЕ  ПЛИТКИ</a:t>
            </a:r>
          </a:p>
          <a:p>
            <a:r>
              <a:rPr lang="ru-RU" sz="3200" b="1" dirty="0" smtClean="0"/>
              <a:t>ВЫСТУПАЮЩИЕ И ВНУТРЕННИЕ УГЛЫ</a:t>
            </a:r>
          </a:p>
          <a:p>
            <a:r>
              <a:rPr lang="ru-RU" sz="3200" b="1" dirty="0" smtClean="0"/>
              <a:t>КАРНИЗ</a:t>
            </a:r>
          </a:p>
          <a:p>
            <a:r>
              <a:rPr lang="ru-RU" sz="3200" b="1" dirty="0" smtClean="0"/>
              <a:t>ФРИЗ</a:t>
            </a:r>
          </a:p>
          <a:p>
            <a:r>
              <a:rPr lang="ru-RU" sz="3200" b="1" dirty="0" smtClean="0"/>
              <a:t>ОСНОВНОЕ ПОЛЕ ОБЛИЦОВКИ</a:t>
            </a:r>
          </a:p>
          <a:p>
            <a:r>
              <a:rPr lang="ru-RU" sz="3200" b="1" dirty="0" smtClean="0"/>
              <a:t>ЦОКОЛЬ</a:t>
            </a:r>
          </a:p>
          <a:p>
            <a:r>
              <a:rPr lang="ru-RU" sz="3200" b="1" dirty="0" smtClean="0"/>
              <a:t>ПЛИНТУС</a:t>
            </a:r>
            <a:endParaRPr lang="ru-RU" sz="3200" b="1" dirty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IMG_21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8" r="11058"/>
          <a:stretch>
            <a:fillRect/>
          </a:stretch>
        </p:blipFill>
        <p:spPr/>
      </p:pic>
      <p:pic>
        <p:nvPicPr>
          <p:cNvPr id="12" name="Рисунок 11" descr="IMG_2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8286776" cy="4857784"/>
          </a:xfrm>
          <a:prstGeom prst="rect">
            <a:avLst/>
          </a:prstGeom>
        </p:spPr>
      </p:pic>
      <p:pic>
        <p:nvPicPr>
          <p:cNvPr id="13" name="Рисунок 12" descr="мозаи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857232"/>
            <a:ext cx="7858180" cy="4929222"/>
          </a:xfrm>
          <a:prstGeom prst="rect">
            <a:avLst/>
          </a:prstGeom>
        </p:spPr>
      </p:pic>
      <p:pic>
        <p:nvPicPr>
          <p:cNvPr id="14" name="Рисунок 13" descr="Плитка для кухн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1000108"/>
            <a:ext cx="7715304" cy="4714907"/>
          </a:xfrm>
          <a:prstGeom prst="rect">
            <a:avLst/>
          </a:prstGeom>
        </p:spPr>
      </p:pic>
      <p:pic>
        <p:nvPicPr>
          <p:cNvPr id="15" name="Рисунок 14" descr="Облицовка сте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857232"/>
            <a:ext cx="7858180" cy="4981593"/>
          </a:xfrm>
          <a:prstGeom prst="rect">
            <a:avLst/>
          </a:prstGeom>
        </p:spPr>
      </p:pic>
      <p:pic>
        <p:nvPicPr>
          <p:cNvPr id="16" name="Рисунок 15" descr="Кафель для сте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762000"/>
            <a:ext cx="8358246" cy="5334000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101</Words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СОСТАВ РАБОТ И СТРУКТУРА ПРОЦЕССА ОБЛИЦОВКИ ПЛИТОЧНЫМИ МАТЕРИАЛАМИ</vt:lpstr>
      <vt:lpstr>Облицовка керамическими плитками обладает высокими эксплуатационными качествами. Она создает водоустойчивое гигиеническое  покрытие. </vt:lpstr>
      <vt:lpstr>Используя плитки разных цветов и декоративные плитки, архитектор может обеспечить высокохудожественные решения интерьера помещения или оформление фасада здания.</vt:lpstr>
      <vt:lpstr>ВИДЫ  КЕРАМИЧЕСКОЙ  ПЛИТКИ</vt:lpstr>
      <vt:lpstr>СОСТАВ  РАБОТ</vt:lpstr>
      <vt:lpstr>КОНСТРУКЦИЯ  ОБЛИЦОВКИ</vt:lpstr>
      <vt:lpstr>  ЭЛЕМЕНТЫ  ОБЛИЦОВОЧНОГО  ПОКРЫТИЯ</vt:lpstr>
      <vt:lpstr>5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ОБЛИЦОВКА КЕРАМИЧЕСКИМИ ПЛИТКАМИ</dc:title>
  <cp:lastModifiedBy>Admin</cp:lastModifiedBy>
  <cp:revision>47</cp:revision>
  <dcterms:modified xsi:type="dcterms:W3CDTF">2010-04-13T22:39:22Z</dcterms:modified>
</cp:coreProperties>
</file>